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75" r:id="rId11"/>
    <p:sldId id="264" r:id="rId12"/>
    <p:sldId id="265" r:id="rId13"/>
    <p:sldId id="267" r:id="rId14"/>
    <p:sldId id="268" r:id="rId15"/>
    <p:sldId id="269" r:id="rId16"/>
    <p:sldId id="273" r:id="rId17"/>
    <p:sldId id="276" r:id="rId18"/>
    <p:sldId id="270" r:id="rId19"/>
    <p:sldId id="274" r:id="rId2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gif>
</file>

<file path=ppt/media/image11.gif>
</file>

<file path=ppt/media/image12.gif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ый треугольник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Заголовок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7" name="Подзаголовок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grpSp>
        <p:nvGrpSpPr>
          <p:cNvPr id="2" name="Группа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Полилиния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Полилиния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Полилиния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Прямая соединительная линия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Дата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19" name="Нижний колонтитул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27" name="Номер слайда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Нашивка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Нашивка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8" name="Полилиния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Полилиния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Прямоугольный треугольник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Нашивка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Нашивка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илиния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Полилиния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Прямоугольный треугольник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0" name="Текст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0" name="Дата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DA14F71E-EEEB-42E3-AD7C-9E9919759E6B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22" name="Нижний колонтитул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A0AEC0C4-0D61-4488-A427-09C035D64382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slideLayout" Target="../slideLayouts/slideLayout2.xml"/><Relationship Id="rId1" Type="http://schemas.openxmlformats.org/officeDocument/2006/relationships/audio" Target="file:///C:\Users\admin\Downloads\Voicy_fish%20spinning%20low%20quality%20.mp3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ИЗОЛИРОВАННЫЕ </a:t>
            </a:r>
            <a:r>
              <a:rPr lang="ru-RU" dirty="0" smtClean="0"/>
              <a:t>ОСОБЫЕ ТОЧКИ ОДНОЗНАЧНОЙ ФУНКЦИИ КОМПЛЕКСНОГО ПЕРЕМЕННОГО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err="1" smtClean="0"/>
              <a:t>Бекарев</a:t>
            </a:r>
            <a:r>
              <a:rPr lang="ru-RU" dirty="0" smtClean="0"/>
              <a:t> С.С., гр. 253505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Процедура в </a:t>
            </a:r>
            <a:r>
              <a:rPr lang="en-US" dirty="0" smtClean="0"/>
              <a:t>Maple</a:t>
            </a:r>
            <a:endParaRPr lang="ru-RU" dirty="0"/>
          </a:p>
        </p:txBody>
      </p:sp>
      <p:pic>
        <p:nvPicPr>
          <p:cNvPr id="23557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1412776"/>
            <a:ext cx="8640960" cy="3820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Re(устран)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39552" y="1556792"/>
            <a:ext cx="3810000" cy="3810000"/>
          </a:xfr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Устранимая особая точка</a:t>
            </a:r>
            <a:endParaRPr lang="ru-RU" dirty="0"/>
          </a:p>
        </p:txBody>
      </p:sp>
      <p:pic>
        <p:nvPicPr>
          <p:cNvPr id="5" name="Рисунок 4" descr="Im(устран)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44008" y="1556792"/>
            <a:ext cx="3810000" cy="381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Re(полюс).gif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539552" y="1772816"/>
            <a:ext cx="3810000" cy="3810000"/>
          </a:xfr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Полюс</a:t>
            </a:r>
            <a:endParaRPr lang="ru-RU" dirty="0"/>
          </a:p>
        </p:txBody>
      </p:sp>
      <p:pic>
        <p:nvPicPr>
          <p:cNvPr id="5" name="Рисунок 4" descr="Im(полюс).g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716016" y="1700808"/>
            <a:ext cx="3810000" cy="3810000"/>
          </a:xfrm>
          <a:prstGeom prst="rect">
            <a:avLst/>
          </a:prstGeom>
        </p:spPr>
      </p:pic>
      <p:pic>
        <p:nvPicPr>
          <p:cNvPr id="6" name="Voicy_fish spinning low quality 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5" cstate="print"/>
          <a:stretch>
            <a:fillRect/>
          </a:stretch>
        </p:blipFill>
        <p:spPr>
          <a:xfrm>
            <a:off x="4355976" y="764704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Re(особая)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55576" y="1772816"/>
            <a:ext cx="3810000" cy="3810000"/>
          </a:xfr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Существенно особая точка</a:t>
            </a:r>
            <a:endParaRPr lang="ru-RU" dirty="0"/>
          </a:p>
        </p:txBody>
      </p:sp>
      <p:pic>
        <p:nvPicPr>
          <p:cNvPr id="5" name="Рисунок 4" descr="Im(особая)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16016" y="1772816"/>
            <a:ext cx="3810000" cy="381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Обозначение</a:t>
            </a:r>
            <a:r>
              <a:rPr lang="en-US" dirty="0" smtClean="0"/>
              <a:t>:</a:t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r>
              <a:rPr lang="en-US" dirty="0" smtClean="0"/>
              <a:t> 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Вычеты</a:t>
            </a:r>
            <a:endParaRPr lang="ru-RU" dirty="0"/>
          </a:p>
        </p:txBody>
      </p:sp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8673" name="Picture 1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67744" y="2276872"/>
            <a:ext cx="4627095" cy="1152128"/>
          </a:xfrm>
          <a:prstGeom prst="rect">
            <a:avLst/>
          </a:prstGeom>
          <a:noFill/>
        </p:spPr>
      </p:pic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67744" y="3645024"/>
            <a:ext cx="3571155" cy="9898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ru-RU" dirty="0" smtClean="0"/>
              <a:t>Справедлива следующая формула</a:t>
            </a:r>
            <a:r>
              <a:rPr lang="en-US" dirty="0" smtClean="0"/>
              <a:t>:</a:t>
            </a:r>
          </a:p>
          <a:p>
            <a:pPr>
              <a:buNone/>
            </a:pP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98178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Вычисление интеграла</a:t>
            </a:r>
            <a:endParaRPr lang="ru-RU" dirty="0"/>
          </a:p>
        </p:txBody>
      </p:sp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7649" name="Picture 1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483768" y="2924944"/>
            <a:ext cx="4277021" cy="121423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Процедура в </a:t>
            </a:r>
            <a:r>
              <a:rPr lang="en-US" dirty="0" smtClean="0"/>
              <a:t>Maple</a:t>
            </a:r>
            <a:endParaRPr lang="ru-RU" dirty="0"/>
          </a:p>
        </p:txBody>
      </p:sp>
      <p:pic>
        <p:nvPicPr>
          <p:cNvPr id="25601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340767"/>
            <a:ext cx="6984776" cy="396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Практическая задача</a:t>
            </a:r>
            <a:endParaRPr lang="ru-RU" dirty="0"/>
          </a:p>
        </p:txBody>
      </p:sp>
      <p:pic>
        <p:nvPicPr>
          <p:cNvPr id="317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916832"/>
            <a:ext cx="8454435" cy="2730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378491"/>
          </a:xfrm>
        </p:spPr>
        <p:txBody>
          <a:bodyPr/>
          <a:lstStyle/>
          <a:p>
            <a:r>
              <a:rPr lang="ru-RU" dirty="0" smtClean="0"/>
              <a:t>Формула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r>
              <a:rPr lang="ru-RU" dirty="0" smtClean="0"/>
              <a:t>Изображение</a:t>
            </a:r>
            <a:endParaRPr lang="en-US" dirty="0" smtClean="0"/>
          </a:p>
          <a:p>
            <a:r>
              <a:rPr lang="ru-RU" dirty="0" smtClean="0"/>
              <a:t>Решение</a:t>
            </a:r>
            <a:endParaRPr lang="en-US" dirty="0" smtClean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395536" y="260648"/>
            <a:ext cx="8435280" cy="1143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Поиск оригинала по изображению</a:t>
            </a:r>
            <a:endParaRPr lang="ru-RU" dirty="0"/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6625" name="Picture 1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059832" y="1268760"/>
            <a:ext cx="3672408" cy="1187041"/>
          </a:xfrm>
          <a:prstGeom prst="rect">
            <a:avLst/>
          </a:prstGeom>
          <a:noFill/>
        </p:spPr>
      </p:pic>
      <p:sp>
        <p:nvSpPr>
          <p:cNvPr id="266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26630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6629" name="Picture 5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635896" y="2420888"/>
            <a:ext cx="2193458" cy="826765"/>
          </a:xfrm>
          <a:prstGeom prst="rect">
            <a:avLst/>
          </a:prstGeom>
          <a:noFill/>
        </p:spPr>
      </p:pic>
      <p:sp>
        <p:nvSpPr>
          <p:cNvPr id="26632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6631" name="Picture 7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43608" y="3501008"/>
            <a:ext cx="6038056" cy="754757"/>
          </a:xfrm>
          <a:prstGeom prst="rect">
            <a:avLst/>
          </a:prstGeom>
          <a:noFill/>
        </p:spPr>
      </p:pic>
      <p:sp>
        <p:nvSpPr>
          <p:cNvPr id="26634" name="Rectangle 1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26636" name="Rectangle 1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6635" name="Picture 11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923928" y="5301208"/>
            <a:ext cx="2392364" cy="644649"/>
          </a:xfrm>
          <a:prstGeom prst="rect">
            <a:avLst/>
          </a:prstGeom>
          <a:noFill/>
        </p:spPr>
      </p:pic>
      <p:sp>
        <p:nvSpPr>
          <p:cNvPr id="26638" name="Rectangle 1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6637" name="Picture 13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43608" y="4365104"/>
            <a:ext cx="6546362" cy="75475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>
          <a:xfrm>
            <a:off x="7884368" y="0"/>
            <a:ext cx="1259632" cy="376883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3203848" y="1916832"/>
            <a:ext cx="2736304" cy="2448272"/>
          </a:xfrm>
        </p:spPr>
        <p:txBody>
          <a:bodyPr>
            <a:noAutofit/>
          </a:bodyPr>
          <a:lstStyle/>
          <a:p>
            <a:pPr algn="ctr"/>
            <a:r>
              <a:rPr lang="en-US" sz="25600" dirty="0" smtClean="0"/>
              <a:t>?</a:t>
            </a:r>
            <a:br>
              <a:rPr lang="en-US" sz="25600" dirty="0" smtClean="0"/>
            </a:br>
            <a:r>
              <a:rPr lang="ru-RU" sz="1200" dirty="0" smtClean="0"/>
              <a:t>Кроме Шишова Егора</a:t>
            </a:r>
            <a:endParaRPr lang="ru-RU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>
          <a:xfrm>
            <a:off x="395536" y="2636912"/>
            <a:ext cx="8507288" cy="3456384"/>
          </a:xfrm>
        </p:spPr>
        <p:txBody>
          <a:bodyPr>
            <a:normAutofit/>
          </a:bodyPr>
          <a:lstStyle/>
          <a:p>
            <a:r>
              <a:rPr lang="ru-RU" dirty="0" smtClean="0"/>
              <a:t>Комплексные числа - пары (𝑥, 𝑦) действительных чисел 𝑥</a:t>
            </a:r>
            <a:r>
              <a:rPr lang="en-US" dirty="0" smtClean="0"/>
              <a:t> </a:t>
            </a:r>
            <a:r>
              <a:rPr lang="ru-RU" dirty="0" smtClean="0"/>
              <a:t>и 𝑦, для которых определены понятие равенства, операции</a:t>
            </a:r>
            <a:r>
              <a:rPr lang="en-US" dirty="0" smtClean="0"/>
              <a:t> </a:t>
            </a:r>
            <a:r>
              <a:rPr lang="ru-RU" dirty="0" smtClean="0"/>
              <a:t>сложения и</a:t>
            </a:r>
            <a:r>
              <a:rPr lang="en-US" dirty="0" smtClean="0"/>
              <a:t> </a:t>
            </a:r>
            <a:r>
              <a:rPr lang="ru-RU" dirty="0" smtClean="0"/>
              <a:t>умножения</a:t>
            </a:r>
          </a:p>
          <a:p>
            <a:r>
              <a:rPr lang="ru-RU" dirty="0" smtClean="0"/>
              <a:t>Более привычная форма</a:t>
            </a:r>
            <a:r>
              <a:rPr lang="en-US" dirty="0" smtClean="0"/>
              <a:t>: </a:t>
            </a:r>
            <a:r>
              <a:rPr lang="ru-RU" dirty="0" smtClean="0"/>
              <a:t>𝑥+</a:t>
            </a:r>
            <a:r>
              <a:rPr lang="en-US" dirty="0" smtClean="0"/>
              <a:t>𝑖</a:t>
            </a:r>
            <a:r>
              <a:rPr lang="ru-RU" dirty="0" smtClean="0"/>
              <a:t>𝑦</a:t>
            </a:r>
            <a:r>
              <a:rPr lang="ru-RU" dirty="0" smtClean="0"/>
              <a:t>, где </a:t>
            </a:r>
            <a:r>
              <a:rPr lang="ru-RU" dirty="0" smtClean="0"/>
              <a:t>𝑖</a:t>
            </a:r>
            <a:r>
              <a:rPr lang="en-US" dirty="0" smtClean="0"/>
              <a:t>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∙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/>
              <a:t>𝑖</a:t>
            </a:r>
            <a:r>
              <a:rPr lang="en-US" dirty="0" smtClean="0"/>
              <a:t>= </a:t>
            </a:r>
            <a:r>
              <a:rPr lang="en-US" dirty="0" smtClean="0"/>
              <a:t>−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1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endParaRPr lang="ru-RU" dirty="0" smtClean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67544" y="1052736"/>
            <a:ext cx="8229600" cy="1143000"/>
          </a:xfrm>
        </p:spPr>
        <p:txBody>
          <a:bodyPr/>
          <a:lstStyle/>
          <a:p>
            <a:r>
              <a:rPr lang="ru-RU" dirty="0" smtClean="0"/>
              <a:t>Комплексные числа</a:t>
            </a:r>
            <a:endParaRPr lang="ru-RU" dirty="0"/>
          </a:p>
        </p:txBody>
      </p:sp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>
          <a:xfrm>
            <a:off x="467544" y="2636912"/>
            <a:ext cx="8229600" cy="2592287"/>
          </a:xfrm>
        </p:spPr>
        <p:txBody>
          <a:bodyPr>
            <a:normAutofit/>
          </a:bodyPr>
          <a:lstStyle/>
          <a:p>
            <a:r>
              <a:rPr lang="ru-RU" dirty="0" smtClean="0"/>
              <a:t>Функция комплексного переменного – правило, по которому каждой точке </a:t>
            </a:r>
            <a:r>
              <a:rPr lang="en-US" dirty="0" smtClean="0"/>
              <a:t>𝑧 </a:t>
            </a:r>
            <a:r>
              <a:rPr lang="ru-RU" dirty="0" smtClean="0"/>
              <a:t>ставится в соответствие определенная точка </a:t>
            </a:r>
            <a:r>
              <a:rPr lang="en-US" dirty="0" smtClean="0"/>
              <a:t>𝑤</a:t>
            </a:r>
            <a:r>
              <a:rPr lang="ru-RU" dirty="0" smtClean="0"/>
              <a:t> (однозначная функция) или же совокупность точек </a:t>
            </a:r>
            <a:r>
              <a:rPr lang="en-US" dirty="0" smtClean="0"/>
              <a:t>𝑤 </a:t>
            </a:r>
            <a:r>
              <a:rPr lang="en-US" dirty="0" smtClean="0"/>
              <a:t>(</a:t>
            </a:r>
            <a:r>
              <a:rPr lang="ru-RU" dirty="0" smtClean="0"/>
              <a:t>многозначная функция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67544" y="83671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Функция комплексного переменного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>
          <a:xfrm>
            <a:off x="467544" y="1340768"/>
            <a:ext cx="8229600" cy="507511"/>
          </a:xfrm>
        </p:spPr>
        <p:txBody>
          <a:bodyPr/>
          <a:lstStyle/>
          <a:p>
            <a:r>
              <a:rPr lang="ru-RU" dirty="0" smtClean="0"/>
              <a:t>𝑓(𝑧</a:t>
            </a:r>
            <a:r>
              <a:rPr lang="ru-RU" dirty="0" smtClean="0"/>
              <a:t>)=</a:t>
            </a:r>
            <a:r>
              <a:rPr lang="ru-RU" dirty="0" smtClean="0"/>
              <a:t> </a:t>
            </a:r>
            <a:r>
              <a:rPr lang="ru-RU" dirty="0" smtClean="0"/>
              <a:t>𝑧</a:t>
            </a:r>
            <a:r>
              <a:rPr lang="en-US" dirty="0" smtClean="0"/>
              <a:t>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∙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/>
              <a:t>𝑧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Отображение функций</a:t>
            </a:r>
            <a:endParaRPr lang="ru-RU" dirty="0"/>
          </a:p>
        </p:txBody>
      </p:sp>
      <p:pic>
        <p:nvPicPr>
          <p:cNvPr id="5" name="Содержимое 5" descr="zz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5856" y="1484784"/>
            <a:ext cx="4752528" cy="47525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𝑓(𝑧)= 𝑧</a:t>
            </a:r>
            <a:r>
              <a:rPr lang="en-US" dirty="0" smtClean="0"/>
              <a:t> </a:t>
            </a:r>
            <a:r>
              <a:rPr lang="ru-RU" dirty="0" smtClean="0"/>
              <a:t/>
            </a:r>
            <a:endParaRPr lang="ru-RU" dirty="0" smtClean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Сфера Римана</a:t>
            </a:r>
            <a:endParaRPr lang="ru-RU" dirty="0"/>
          </a:p>
        </p:txBody>
      </p:sp>
      <p:pic>
        <p:nvPicPr>
          <p:cNvPr id="4" name="Рисунок 3" descr="RimanSpher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43808" y="1196752"/>
            <a:ext cx="5112568" cy="51125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Дифференцирование</a:t>
            </a:r>
            <a:endParaRPr lang="ru-RU" dirty="0"/>
          </a:p>
        </p:txBody>
      </p:sp>
      <p:sp>
        <p:nvSpPr>
          <p:cNvPr id="6146" name="AutoShape 2" descr="Иисус любит тебя (Дружище Иисус, подмигивающий Иисус)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148" name="AutoShape 4" descr="Иисус любит тебя (Дружище Иисус, подмигивающий Иисус)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Содержимое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ru-RU" dirty="0" smtClean="0"/>
              <a:t>По определению</a:t>
            </a:r>
            <a:r>
              <a:rPr lang="en-US" dirty="0" smtClean="0"/>
              <a:t>:</a:t>
            </a:r>
            <a:endParaRPr lang="ru-RU" dirty="0" smtClean="0"/>
          </a:p>
          <a:p>
            <a:endParaRPr lang="ru-RU" dirty="0" smtClean="0"/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ru-RU" dirty="0" smtClean="0"/>
              <a:t>Условия Коши-Римана (</a:t>
            </a:r>
            <a:r>
              <a:rPr lang="ru-RU" dirty="0" err="1" smtClean="0"/>
              <a:t>аналитичности</a:t>
            </a:r>
            <a:r>
              <a:rPr lang="ru-RU" dirty="0" smtClean="0"/>
              <a:t>)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6150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987824" y="2492896"/>
            <a:ext cx="2808312" cy="995071"/>
          </a:xfrm>
          <a:prstGeom prst="rect">
            <a:avLst/>
          </a:prstGeom>
          <a:noFill/>
        </p:spPr>
      </p:pic>
      <p:sp>
        <p:nvSpPr>
          <p:cNvPr id="6152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339752" y="4725144"/>
            <a:ext cx="4251349" cy="105231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ru-RU" dirty="0" smtClean="0"/>
              <a:t>По определению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Интегрирование</a:t>
            </a:r>
            <a:endParaRPr lang="ru-RU" dirty="0"/>
          </a:p>
        </p:txBody>
      </p:sp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83568" y="3068960"/>
            <a:ext cx="8040473" cy="100811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любом кольце </a:t>
            </a:r>
            <a:r>
              <a:rPr lang="en-US" dirty="0" smtClean="0"/>
              <a:t>K</a:t>
            </a:r>
            <a:r>
              <a:rPr lang="ru-RU" dirty="0" smtClean="0"/>
              <a:t>,</a:t>
            </a:r>
            <a:r>
              <a:rPr lang="en-US" dirty="0" smtClean="0"/>
              <a:t> </a:t>
            </a:r>
            <a:r>
              <a:rPr lang="ru-RU" dirty="0" smtClean="0"/>
              <a:t>в котором функция</a:t>
            </a:r>
            <a:r>
              <a:rPr lang="en-US" dirty="0" smtClean="0"/>
              <a:t> </a:t>
            </a:r>
            <a:r>
              <a:rPr lang="ru-RU" dirty="0" smtClean="0"/>
              <a:t>𝑓(𝑧</a:t>
            </a:r>
            <a:r>
              <a:rPr lang="ru-RU" dirty="0" smtClean="0"/>
              <a:t>)</a:t>
            </a:r>
            <a:r>
              <a:rPr lang="en-US" dirty="0" smtClean="0"/>
              <a:t> </a:t>
            </a:r>
            <a:r>
              <a:rPr lang="ru-RU" dirty="0" err="1" smtClean="0"/>
              <a:t>аналитична</a:t>
            </a:r>
            <a:r>
              <a:rPr lang="ru-RU" dirty="0" smtClean="0"/>
              <a:t>, эта функция может быть представлена сходящимся рядом вида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Ряд Лорана</a:t>
            </a:r>
            <a:endParaRPr lang="ru-RU" dirty="0"/>
          </a:p>
        </p:txBody>
      </p:sp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83568" y="3356992"/>
            <a:ext cx="8056961" cy="125767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Различают три типа особых точек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r>
              <a:rPr lang="ru-RU" dirty="0" smtClean="0"/>
              <a:t>Устранимая особая точка</a:t>
            </a:r>
          </a:p>
          <a:p>
            <a:r>
              <a:rPr lang="ru-RU" dirty="0" smtClean="0"/>
              <a:t>Полюс (простой, </a:t>
            </a:r>
            <a:r>
              <a:rPr lang="en-US" dirty="0" smtClean="0"/>
              <a:t>n-</a:t>
            </a:r>
            <a:r>
              <a:rPr lang="ru-RU" dirty="0" smtClean="0"/>
              <a:t>ого порядка)</a:t>
            </a:r>
          </a:p>
          <a:p>
            <a:r>
              <a:rPr lang="ru-RU" dirty="0" smtClean="0"/>
              <a:t>Существенно особая точка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Особые </a:t>
            </a:r>
            <a:r>
              <a:rPr lang="ru-RU" dirty="0" smtClean="0"/>
              <a:t>и</a:t>
            </a:r>
            <a:r>
              <a:rPr lang="ru-RU" dirty="0" smtClean="0"/>
              <a:t>золированные точки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ткрытая">
  <a:themeElements>
    <a:clrScheme name="Открытая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Открытая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Открытая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528</TotalTime>
  <Words>199</Words>
  <Application>Microsoft Office PowerPoint</Application>
  <PresentationFormat>Экран (4:3)</PresentationFormat>
  <Paragraphs>50</Paragraphs>
  <Slides>19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0" baseType="lpstr">
      <vt:lpstr>Открытая</vt:lpstr>
      <vt:lpstr>ИЗОЛИРОВАННЫЕ ОСОБЫЕ ТОЧКИ ОДНОЗНАЧНОЙ ФУНКЦИИ КОМПЛЕКСНОГО ПЕРЕМЕННОГО</vt:lpstr>
      <vt:lpstr>Комплексные числа</vt:lpstr>
      <vt:lpstr>Функция комплексного переменного</vt:lpstr>
      <vt:lpstr>Отображение функций</vt:lpstr>
      <vt:lpstr>Сфера Римана</vt:lpstr>
      <vt:lpstr>Дифференцирование</vt:lpstr>
      <vt:lpstr>Интегрирование</vt:lpstr>
      <vt:lpstr>Ряд Лорана</vt:lpstr>
      <vt:lpstr>Особые изолированные точки</vt:lpstr>
      <vt:lpstr>Процедура в Maple</vt:lpstr>
      <vt:lpstr>Устранимая особая точка</vt:lpstr>
      <vt:lpstr>Полюс</vt:lpstr>
      <vt:lpstr>Существенно особая точка</vt:lpstr>
      <vt:lpstr>Вычеты</vt:lpstr>
      <vt:lpstr> Вычисление интеграла</vt:lpstr>
      <vt:lpstr>Процедура в Maple</vt:lpstr>
      <vt:lpstr>Практическая задача</vt:lpstr>
      <vt:lpstr>Поиск оригинала по изображению</vt:lpstr>
      <vt:lpstr>? Кроме Шишова Егора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ИЗОЛИРОВАННЫЕ ОСОБЫЕ ТОЧКИ ОДНОЗНАЧНОЙ ФУНКЦИИ КОМПЛЕКСНОГО ПЕРЕМЕННОГО</dc:title>
  <dc:creator>admin</dc:creator>
  <cp:lastModifiedBy>admin</cp:lastModifiedBy>
  <cp:revision>37</cp:revision>
  <dcterms:created xsi:type="dcterms:W3CDTF">2023-12-27T17:23:03Z</dcterms:created>
  <dcterms:modified xsi:type="dcterms:W3CDTF">2023-12-28T02:11:21Z</dcterms:modified>
</cp:coreProperties>
</file>

<file path=docProps/thumbnail.jpeg>
</file>